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351" r:id="rId3"/>
    <p:sldId id="343" r:id="rId4"/>
    <p:sldId id="344" r:id="rId5"/>
    <p:sldId id="345" r:id="rId6"/>
    <p:sldId id="346" r:id="rId7"/>
    <p:sldId id="347" r:id="rId8"/>
    <p:sldId id="348" r:id="rId9"/>
    <p:sldId id="352" r:id="rId10"/>
    <p:sldId id="34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1392" y="-3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Дополнительная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общеразвивающая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программа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07704" y="3982998"/>
            <a:ext cx="57361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МАДОУ «Детский сад № 242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781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1043608" y="1149411"/>
            <a:ext cx="691276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Физкультурно-спортивная  направленность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включает в себя такие кружки: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Волшебные единоборства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-7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лет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«Сюжетная физкультура «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Здрайверы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-7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лет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Сюжетная физкультура «Непоседы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3-4 года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Спортивная и художественная гимнастика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3-7 лет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548680"/>
            <a:ext cx="741682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Особое  место в дополнительной образовательной  программе занимают наиболее близкие и естественные для ребенка-дошкольника виды деятельности — игра, общение со взрослыми и сверстниками, экспериментирование, предметная, изобразительная, художественно - театральная деятельность, детский труд.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2924944"/>
            <a:ext cx="770485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Направления деятельности</a:t>
            </a:r>
            <a:endParaRPr lang="ru-RU" sz="2000" dirty="0" smtClean="0">
              <a:solidFill>
                <a:srgbClr val="FF0000"/>
              </a:solidFill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smtClean="0">
                <a:ea typeface="Times New Roman" pitchFamily="18" charset="0"/>
                <a:cs typeface="Arial" pitchFamily="34" charset="0"/>
              </a:rPr>
              <a:t>художественно-эстетическое, </a:t>
            </a:r>
            <a:endParaRPr lang="ru-RU" sz="2000" dirty="0" smtClean="0"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ea typeface="Times New Roman" pitchFamily="18" charset="0"/>
                <a:cs typeface="Arial" pitchFamily="34" charset="0"/>
              </a:rPr>
              <a:t>- </a:t>
            </a:r>
            <a:r>
              <a:rPr lang="ru-RU" sz="2000" dirty="0" smtClean="0">
                <a:ea typeface="Times New Roman" pitchFamily="18" charset="0"/>
                <a:cs typeface="Arial" pitchFamily="34" charset="0"/>
              </a:rPr>
              <a:t>физкультурно-оздоровительное, </a:t>
            </a:r>
            <a:endParaRPr lang="ru-RU" sz="2000" dirty="0" smtClean="0"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000" dirty="0" smtClean="0">
                <a:ea typeface="Times New Roman" pitchFamily="18" charset="0"/>
                <a:cs typeface="Arial" pitchFamily="34" charset="0"/>
              </a:rPr>
              <a:t>социально-педагогическое; </a:t>
            </a:r>
            <a:endParaRPr lang="ru-RU" sz="2000" dirty="0" smtClean="0"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Форма организации</a:t>
            </a:r>
            <a:endParaRPr lang="ru-RU" sz="2000" dirty="0" smtClean="0">
              <a:solidFill>
                <a:srgbClr val="FF0000"/>
              </a:solidFill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000" dirty="0" smtClean="0">
                <a:ea typeface="Times New Roman" pitchFamily="18" charset="0"/>
                <a:cs typeface="Arial" pitchFamily="34" charset="0"/>
              </a:rPr>
              <a:t> – кружковая;</a:t>
            </a:r>
            <a:endParaRPr lang="ru-RU" sz="2000" dirty="0" smtClean="0"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Новизна программы</a:t>
            </a:r>
            <a:endParaRPr lang="ru-RU" sz="2000" dirty="0" smtClean="0">
              <a:solidFill>
                <a:srgbClr val="FF0000"/>
              </a:solidFill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ea typeface="Times New Roman" pitchFamily="18" charset="0"/>
                <a:cs typeface="Arial" pitchFamily="34" charset="0"/>
              </a:rPr>
              <a:t>В Программе используются нестандартные формы проведения занятий и методы работы. Программа дополнена элементами свободного творчества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39552" y="1672046"/>
            <a:ext cx="7992888" cy="4191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Содержание нацелено на активизацию познавательной деятельности каждого воспитанника с учетом его возрастных особенностей, индивидуальных потребностей. Значительное внимание уделяется повышению мотивации, ведь настоящий процесс творчества невозможно представить без особого эмоционального фона, без состояния вдохновения, желания творить. В таком состоянии легче усваиваются навыки и приёмы, активизируются фантазия и изобразительность. Произведения, возникающие в этот момент в руках детей, невозможно сравнить с результатом рутинной работы.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3374" y="1052736"/>
            <a:ext cx="78690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Педагогическая целесообразность программы</a:t>
            </a:r>
            <a:endParaRPr lang="ru-RU" sz="2400" b="1" dirty="0" smtClean="0">
              <a:solidFill>
                <a:srgbClr val="FF0000"/>
              </a:solidFill>
              <a:cs typeface="Arial" pitchFamily="34" charset="0"/>
            </a:endParaRP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136339"/>
            <a:ext cx="792088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 smtClean="0"/>
              <a:t>Формирование общей культуры, развитие физических, интеллектуальных и личностных качеств, формирование предпосылок учебной деятельности, обеспечивающих социальную успешность, сохранение и укрепление здоровья детей дошкольного возраста, коррекцию недостатков в физическом  развитии детей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763688" y="1484784"/>
            <a:ext cx="489654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Цель программы:</a:t>
            </a:r>
            <a:endParaRPr lang="ru-RU" sz="2800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24744"/>
            <a:ext cx="76328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Font typeface="Arial" pitchFamily="34" charset="0"/>
              <a:buChar char="•"/>
            </a:pPr>
            <a:r>
              <a:rPr lang="ru-RU" sz="2000" dirty="0" smtClean="0"/>
              <a:t> способствовать сохранению и укреплению физического здоровья, обеспечивающего нормальное гармоничное развитие;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2000" dirty="0" smtClean="0"/>
              <a:t> создавать атмосферу доброжелательного отношения к детям, обеспечивающую эмоциональное благополучие каждого ребёнка;</a:t>
            </a:r>
          </a:p>
          <a:p>
            <a:pPr lvl="0" algn="just"/>
            <a:r>
              <a:rPr lang="ru-RU" sz="2000" dirty="0" smtClean="0"/>
              <a:t>способствовать обогащению познавательно-речевого, социально-личностного, художественно-эстетического и физического развития детей;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2000" dirty="0" smtClean="0"/>
              <a:t> воспитание с учетом возрастных категорий детей гражданственности, уважения к правам и свободам человека, любви к окружающей природе, Родине, семье;</a:t>
            </a:r>
          </a:p>
          <a:p>
            <a:pPr lvl="0" algn="just"/>
            <a:r>
              <a:rPr lang="ru-RU" sz="2000" dirty="0" smtClean="0"/>
              <a:t>практическое овладение нормами речи (освоение правил речевого этикета)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2000" dirty="0" smtClean="0"/>
              <a:t> использовать традиционные и инновационные технологии для разнообразной детской деятельности;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3635896" y="404664"/>
            <a:ext cx="17887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Задачи:</a:t>
            </a:r>
            <a:endParaRPr lang="ru-RU" sz="28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899592" y="589373"/>
            <a:ext cx="741682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Занятия проводятся: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1 раз в неделю для детей младшего дошкольного возраста,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2 раза в неделю для детей старшего дошкольного возраста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Форма проведения занятий: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групповая, подгрупповая.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Занятия проходят во второй половине дня.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971600" y="420429"/>
            <a:ext cx="741682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2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Наименование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кружков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214546" y="928670"/>
          <a:ext cx="5357850" cy="5560439"/>
        </p:xfrm>
        <a:graphic>
          <a:graphicData uri="http://schemas.openxmlformats.org/drawingml/2006/table">
            <a:tbl>
              <a:tblPr/>
              <a:tblGrid>
                <a:gridCol w="479015"/>
                <a:gridCol w="4878835"/>
              </a:tblGrid>
              <a:tr h="51295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54000" algn="l"/>
                          <a:tab pos="4806315" algn="ctr"/>
                          <a:tab pos="7454900" algn="l"/>
                        </a:tabLs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«Английский язык»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4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«Волшебная азбука»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3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 «Волшебный сундучок счастья»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4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«Восточные единоборства»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4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«Вышивка»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4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«Детство, сказка и театр»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4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7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«Играя, развиваем речь» 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4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8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«Изостудия»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4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9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«Мастерская чудес»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4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«Музыкальная мозаика»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4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11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«Спортивная и художественная гимнастика»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4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12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«Сюжетная физкультура «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</a:rPr>
                        <a:t>Здрайверы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»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4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13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«Сюжетная физкультура «Непоседы»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4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14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«Хореография»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4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15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«Шахматы»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4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16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«Юный эрудит»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4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17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«Группа кратковременного содержания»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548680"/>
            <a:ext cx="7704856" cy="3708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НАПРАВЛЕНИЯ ДЕЯТЕЛЬНОСТИ ДОПОЛНИТЕЛЬНОГО ОБРАЗОВАНИЯ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prstClr val="black"/>
              </a:solidFill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Художественно-эстетическая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направленность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включает в себя такие кружки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Вышивка», 5-7 лет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Изостудия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-7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лет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Хореография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-7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лет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Мастерская чудес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-7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лет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Музыкальная мозаика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3-4 года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268761"/>
            <a:ext cx="748883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Социально-педагогическая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направленность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включает в себя такие кружки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.«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Волшебная азбука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-7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лет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«Волшебный сундучок счастья», 3-7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лет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Играя, развиваем речь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», 3-4 года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«Группа кратковременного содержания», 2-3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года</a:t>
            </a: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«Детство, сказка и театр», 4-5 лет</a:t>
            </a: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6. «Юный эрудит», 5-7 лет</a:t>
            </a: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7. «Шахматы»</a:t>
            </a: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«Английский язык», 4-7 лет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361</TotalTime>
  <Words>581</Words>
  <Application>Microsoft Office PowerPoint</Application>
  <PresentationFormat>Экран (4:3)</PresentationFormat>
  <Paragraphs>89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Дополнительная общеразвивающая  программа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Основная образовательная программа дошкольного образования МАДОУ №42</dc:title>
  <dc:creator>MADOY 42-4</dc:creator>
  <cp:lastModifiedBy>User</cp:lastModifiedBy>
  <cp:revision>55</cp:revision>
  <dcterms:created xsi:type="dcterms:W3CDTF">2015-04-02T09:12:05Z</dcterms:created>
  <dcterms:modified xsi:type="dcterms:W3CDTF">2021-06-01T06:18:50Z</dcterms:modified>
</cp:coreProperties>
</file>